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63"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7" autoAdjust="0"/>
  </p:normalViewPr>
  <p:slideViewPr>
    <p:cSldViewPr snapToGrid="0">
      <p:cViewPr varScale="1">
        <p:scale>
          <a:sx n="57" d="100"/>
          <a:sy n="57"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ECAA0-BE10-49F2-A094-1FC8B6E8AA20}" type="datetimeFigureOut">
              <a:rPr lang="en-NZ" smtClean="0"/>
              <a:t>8/03/2015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34F64-7225-4E22-8ECC-168690656131}" type="slidenum">
              <a:rPr lang="en-NZ" smtClean="0"/>
              <a:t>‹#›</a:t>
            </a:fld>
            <a:endParaRPr lang="en-NZ"/>
          </a:p>
        </p:txBody>
      </p:sp>
    </p:spTree>
    <p:extLst>
      <p:ext uri="{BB962C8B-B14F-4D97-AF65-F5344CB8AC3E}">
        <p14:creationId xmlns:p14="http://schemas.microsoft.com/office/powerpoint/2010/main" val="22573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9134F64-7225-4E22-8ECC-168690656131}" type="slidenum">
              <a:rPr lang="en-NZ" smtClean="0"/>
              <a:t>4</a:t>
            </a:fld>
            <a:endParaRPr lang="en-NZ"/>
          </a:p>
        </p:txBody>
      </p:sp>
    </p:spTree>
    <p:extLst>
      <p:ext uri="{BB962C8B-B14F-4D97-AF65-F5344CB8AC3E}">
        <p14:creationId xmlns:p14="http://schemas.microsoft.com/office/powerpoint/2010/main" val="66150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3D5DC1A-D771-44ED-9E80-D78A943E2548}" type="datetimeFigureOut">
              <a:rPr lang="en-NZ" smtClean="0"/>
              <a:t>8/03/2015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277821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D5DC1A-D771-44ED-9E80-D78A943E2548}" type="datetimeFigureOut">
              <a:rPr lang="en-NZ" smtClean="0"/>
              <a:t>8/03/2015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261895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D5DC1A-D771-44ED-9E80-D78A943E2548}" type="datetimeFigureOut">
              <a:rPr lang="en-NZ" smtClean="0"/>
              <a:t>8/03/2015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48950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D5DC1A-D771-44ED-9E80-D78A943E2548}" type="datetimeFigureOut">
              <a:rPr lang="en-NZ" smtClean="0"/>
              <a:t>8/03/2015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171758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5DC1A-D771-44ED-9E80-D78A943E2548}" type="datetimeFigureOut">
              <a:rPr lang="en-NZ" smtClean="0"/>
              <a:t>8/03/2015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246553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3D5DC1A-D771-44ED-9E80-D78A943E2548}" type="datetimeFigureOut">
              <a:rPr lang="en-NZ" smtClean="0"/>
              <a:t>8/03/2015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260571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3D5DC1A-D771-44ED-9E80-D78A943E2548}" type="datetimeFigureOut">
              <a:rPr lang="en-NZ" smtClean="0"/>
              <a:t>8/03/2015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118888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3D5DC1A-D771-44ED-9E80-D78A943E2548}" type="datetimeFigureOut">
              <a:rPr lang="en-NZ" smtClean="0"/>
              <a:t>8/03/2015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14780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5DC1A-D771-44ED-9E80-D78A943E2548}" type="datetimeFigureOut">
              <a:rPr lang="en-NZ" smtClean="0"/>
              <a:t>8/03/2015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85908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5DC1A-D771-44ED-9E80-D78A943E2548}" type="datetimeFigureOut">
              <a:rPr lang="en-NZ" smtClean="0"/>
              <a:t>8/03/2015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11531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5DC1A-D771-44ED-9E80-D78A943E2548}" type="datetimeFigureOut">
              <a:rPr lang="en-NZ" smtClean="0"/>
              <a:t>8/03/2015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0AA9C0-72BF-481E-B316-D2E64B8551DC}" type="slidenum">
              <a:rPr lang="en-NZ" smtClean="0"/>
              <a:t>‹#›</a:t>
            </a:fld>
            <a:endParaRPr lang="en-NZ"/>
          </a:p>
        </p:txBody>
      </p:sp>
    </p:spTree>
    <p:extLst>
      <p:ext uri="{BB962C8B-B14F-4D97-AF65-F5344CB8AC3E}">
        <p14:creationId xmlns:p14="http://schemas.microsoft.com/office/powerpoint/2010/main" val="376079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5DC1A-D771-44ED-9E80-D78A943E2548}" type="datetimeFigureOut">
              <a:rPr lang="en-NZ" smtClean="0"/>
              <a:t>8/03/2015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AA9C0-72BF-481E-B316-D2E64B8551DC}" type="slidenum">
              <a:rPr lang="en-NZ" smtClean="0"/>
              <a:t>‹#›</a:t>
            </a:fld>
            <a:endParaRPr lang="en-NZ"/>
          </a:p>
        </p:txBody>
      </p:sp>
    </p:spTree>
    <p:extLst>
      <p:ext uri="{BB962C8B-B14F-4D97-AF65-F5344CB8AC3E}">
        <p14:creationId xmlns:p14="http://schemas.microsoft.com/office/powerpoint/2010/main" val="49274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am.auckland.ac.nz/Authn/UserPasswo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org/heart-disease-risk/itt-200849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STATE TRANSITION NETWORK</a:t>
            </a:r>
            <a:endParaRPr lang="en-NZ" dirty="0"/>
          </a:p>
        </p:txBody>
      </p:sp>
      <p:sp>
        <p:nvSpPr>
          <p:cNvPr id="3" name="Subtitle 2"/>
          <p:cNvSpPr>
            <a:spLocks noGrp="1"/>
          </p:cNvSpPr>
          <p:nvPr>
            <p:ph type="subTitle" idx="1"/>
          </p:nvPr>
        </p:nvSpPr>
        <p:spPr/>
        <p:txBody>
          <a:bodyPr/>
          <a:lstStyle/>
          <a:p>
            <a:pPr algn="r"/>
            <a:endParaRPr lang="en-NZ" dirty="0" smtClean="0"/>
          </a:p>
          <a:p>
            <a:pPr algn="r"/>
            <a:r>
              <a:rPr lang="en-NZ" dirty="0" smtClean="0"/>
              <a:t>Bibin Varghese</a:t>
            </a:r>
            <a:endParaRPr lang="en-NZ" dirty="0"/>
          </a:p>
        </p:txBody>
      </p:sp>
    </p:spTree>
    <p:extLst>
      <p:ext uri="{BB962C8B-B14F-4D97-AF65-F5344CB8AC3E}">
        <p14:creationId xmlns:p14="http://schemas.microsoft.com/office/powerpoint/2010/main" val="131549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State Transition Network </a:t>
            </a:r>
            <a:endParaRPr lang="en-NZ" dirty="0"/>
          </a:p>
        </p:txBody>
      </p:sp>
      <p:sp>
        <p:nvSpPr>
          <p:cNvPr id="3" name="Content Placeholder 2"/>
          <p:cNvSpPr>
            <a:spLocks noGrp="1"/>
          </p:cNvSpPr>
          <p:nvPr>
            <p:ph idx="1"/>
          </p:nvPr>
        </p:nvSpPr>
        <p:spPr/>
        <p:txBody>
          <a:bodyPr/>
          <a:lstStyle/>
          <a:p>
            <a:endParaRPr lang="en-NZ" dirty="0" smtClean="0"/>
          </a:p>
          <a:p>
            <a:r>
              <a:rPr lang="en-NZ" dirty="0" smtClean="0"/>
              <a:t>Provides a description of what actions/events are available at what point and the state the system will be in after each action.</a:t>
            </a:r>
            <a:endParaRPr lang="en-NZ" dirty="0"/>
          </a:p>
        </p:txBody>
      </p:sp>
    </p:spTree>
    <p:extLst>
      <p:ext uri="{BB962C8B-B14F-4D97-AF65-F5344CB8AC3E}">
        <p14:creationId xmlns:p14="http://schemas.microsoft.com/office/powerpoint/2010/main" val="172650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82412"/>
          </a:xfrm>
        </p:spPr>
        <p:txBody>
          <a:bodyPr>
            <a:normAutofit/>
          </a:bodyPr>
          <a:lstStyle/>
          <a:p>
            <a:r>
              <a:rPr lang="en-NZ" sz="3600" dirty="0"/>
              <a:t>Example 1</a:t>
            </a:r>
          </a:p>
        </p:txBody>
      </p:sp>
      <p:sp>
        <p:nvSpPr>
          <p:cNvPr id="5" name="Text Placeholder 4"/>
          <p:cNvSpPr>
            <a:spLocks noGrp="1"/>
          </p:cNvSpPr>
          <p:nvPr>
            <p:ph type="body" idx="1"/>
          </p:nvPr>
        </p:nvSpPr>
        <p:spPr>
          <a:xfrm>
            <a:off x="1981200" y="1535112"/>
            <a:ext cx="4040188" cy="1817688"/>
          </a:xfrm>
        </p:spPr>
        <p:txBody>
          <a:bodyPr/>
          <a:lstStyle/>
          <a:p>
            <a:r>
              <a:rPr lang="en-NZ" dirty="0" smtClean="0"/>
              <a:t>3 Button Timer </a:t>
            </a:r>
          </a:p>
          <a:p>
            <a:pPr marL="342900" indent="-342900">
              <a:buFontTx/>
              <a:buChar char="-"/>
            </a:pPr>
            <a:r>
              <a:rPr lang="en-NZ" dirty="0" smtClean="0"/>
              <a:t>Min</a:t>
            </a:r>
          </a:p>
          <a:p>
            <a:pPr marL="342900" indent="-342900">
              <a:buFontTx/>
              <a:buChar char="-"/>
            </a:pPr>
            <a:r>
              <a:rPr lang="en-NZ" dirty="0" smtClean="0"/>
              <a:t>Sec</a:t>
            </a:r>
          </a:p>
          <a:p>
            <a:pPr marL="342900" indent="-342900">
              <a:buFontTx/>
              <a:buChar char="-"/>
            </a:pPr>
            <a:r>
              <a:rPr lang="en-NZ" dirty="0" smtClean="0"/>
              <a:t>Stop/Start</a:t>
            </a:r>
            <a:endParaRPr lang="en-NZ" dirty="0"/>
          </a:p>
        </p:txBody>
      </p:sp>
      <p:pic>
        <p:nvPicPr>
          <p:cNvPr id="4" name="Content Placeholder 3"/>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370" t="14824" r="32023" b="21462"/>
          <a:stretch/>
        </p:blipFill>
        <p:spPr>
          <a:xfrm rot="5400000">
            <a:off x="1360716" y="3619383"/>
            <a:ext cx="3428999" cy="3102429"/>
          </a:xfrm>
        </p:spPr>
      </p:pic>
      <p:sp>
        <p:nvSpPr>
          <p:cNvPr id="6" name="Text Placeholder 5"/>
          <p:cNvSpPr>
            <a:spLocks noGrp="1"/>
          </p:cNvSpPr>
          <p:nvPr>
            <p:ph type="body" sz="quarter" idx="3"/>
          </p:nvPr>
        </p:nvSpPr>
        <p:spPr/>
        <p:txBody>
          <a:bodyPr/>
          <a:lstStyle/>
          <a:p>
            <a:r>
              <a:rPr lang="en-NZ" dirty="0" smtClean="0"/>
              <a:t>Process</a:t>
            </a:r>
            <a:endParaRPr lang="en-NZ" dirty="0"/>
          </a:p>
        </p:txBody>
      </p:sp>
      <p:sp>
        <p:nvSpPr>
          <p:cNvPr id="7" name="Content Placeholder 6"/>
          <p:cNvSpPr>
            <a:spLocks noGrp="1"/>
          </p:cNvSpPr>
          <p:nvPr>
            <p:ph sz="quarter" idx="4"/>
          </p:nvPr>
        </p:nvSpPr>
        <p:spPr/>
        <p:txBody>
          <a:bodyPr>
            <a:normAutofit fontScale="70000" lnSpcReduction="20000"/>
          </a:bodyPr>
          <a:lstStyle/>
          <a:p>
            <a:r>
              <a:rPr lang="en-NZ" dirty="0" smtClean="0"/>
              <a:t>Pressing the min or sec increments the appropriate section of the display</a:t>
            </a:r>
          </a:p>
          <a:p>
            <a:r>
              <a:rPr lang="en-NZ" dirty="0" smtClean="0"/>
              <a:t>Pressing the min and sec together resets the timer</a:t>
            </a:r>
          </a:p>
          <a:p>
            <a:r>
              <a:rPr lang="en-NZ" dirty="0" smtClean="0"/>
              <a:t>Pressing the stop/start</a:t>
            </a:r>
          </a:p>
          <a:p>
            <a:pPr lvl="1"/>
            <a:r>
              <a:rPr lang="en-NZ" dirty="0" smtClean="0"/>
              <a:t>When the display is 00:00 starts a count up (display updates each second)</a:t>
            </a:r>
          </a:p>
          <a:p>
            <a:pPr lvl="1"/>
            <a:r>
              <a:rPr lang="en-NZ" dirty="0" smtClean="0"/>
              <a:t>When the display is not 00:00 starts a count down (updates each second)</a:t>
            </a:r>
          </a:p>
          <a:p>
            <a:pPr lvl="2"/>
            <a:r>
              <a:rPr lang="en-NZ" dirty="0"/>
              <a:t>When stop/start </a:t>
            </a:r>
            <a:r>
              <a:rPr lang="en-NZ" dirty="0" smtClean="0"/>
              <a:t>pressed, count-down suspended</a:t>
            </a:r>
          </a:p>
          <a:p>
            <a:pPr lvl="2"/>
            <a:r>
              <a:rPr lang="en-NZ" dirty="0" smtClean="0"/>
              <a:t>When the time == 0 alarm sounds</a:t>
            </a:r>
          </a:p>
          <a:p>
            <a:pPr lvl="3"/>
            <a:r>
              <a:rPr lang="en-NZ" dirty="0" smtClean="0"/>
              <a:t>When stop/start pressed </a:t>
            </a:r>
          </a:p>
          <a:p>
            <a:pPr lvl="4"/>
            <a:r>
              <a:rPr lang="en-NZ" dirty="0" smtClean="0"/>
              <a:t>Alarm stops</a:t>
            </a:r>
          </a:p>
          <a:p>
            <a:pPr lvl="4"/>
            <a:r>
              <a:rPr lang="en-NZ" dirty="0" smtClean="0"/>
              <a:t>Time reset to starting value</a:t>
            </a:r>
            <a:endParaRPr lang="en-NZ" dirty="0"/>
          </a:p>
          <a:p>
            <a:pPr lvl="4"/>
            <a:r>
              <a:rPr lang="en-NZ" dirty="0" smtClean="0"/>
              <a:t>If min or sec is pressed, starting value is incremented</a:t>
            </a:r>
            <a:endParaRPr lang="en-NZ" dirty="0"/>
          </a:p>
        </p:txBody>
      </p:sp>
    </p:spTree>
    <p:extLst>
      <p:ext uri="{BB962C8B-B14F-4D97-AF65-F5344CB8AC3E}">
        <p14:creationId xmlns:p14="http://schemas.microsoft.com/office/powerpoint/2010/main" val="120692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2727"/>
          </a:xfrm>
        </p:spPr>
        <p:txBody>
          <a:bodyPr>
            <a:normAutofit/>
          </a:bodyPr>
          <a:lstStyle/>
          <a:p>
            <a:r>
              <a:rPr lang="en-NZ" sz="3600" dirty="0" smtClean="0"/>
              <a:t>Example 2- Login of student email</a:t>
            </a:r>
            <a:endParaRPr lang="en-NZ"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713" y="1467853"/>
            <a:ext cx="3810353" cy="20573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59" y="4333103"/>
            <a:ext cx="4645120" cy="227397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579" y="4514841"/>
            <a:ext cx="2815388" cy="21069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2967" y="4514841"/>
            <a:ext cx="3951287" cy="2092232"/>
          </a:xfrm>
          <a:prstGeom prst="rect">
            <a:avLst/>
          </a:prstGeom>
        </p:spPr>
      </p:pic>
      <p:sp>
        <p:nvSpPr>
          <p:cNvPr id="8" name="TextBox 7"/>
          <p:cNvSpPr txBox="1"/>
          <p:nvPr/>
        </p:nvSpPr>
        <p:spPr>
          <a:xfrm>
            <a:off x="4590558" y="1467853"/>
            <a:ext cx="7380863" cy="3046988"/>
          </a:xfrm>
          <a:prstGeom prst="rect">
            <a:avLst/>
          </a:prstGeom>
          <a:noFill/>
        </p:spPr>
        <p:txBody>
          <a:bodyPr wrap="square" rtlCol="0">
            <a:spAutoFit/>
          </a:bodyPr>
          <a:lstStyle/>
          <a:p>
            <a:pPr marL="285750" indent="-285750">
              <a:buFont typeface="Arial" panose="020B0604020202020204" pitchFamily="34" charset="0"/>
              <a:buChar char="•"/>
            </a:pPr>
            <a:r>
              <a:rPr lang="en-NZ" sz="1600" dirty="0" smtClean="0"/>
              <a:t>Link: </a:t>
            </a:r>
            <a:r>
              <a:rPr lang="en-NZ" sz="1600" dirty="0" smtClean="0">
                <a:hlinkClick r:id="rId7"/>
              </a:rPr>
              <a:t>https</a:t>
            </a:r>
            <a:r>
              <a:rPr lang="en-NZ" sz="1600" dirty="0">
                <a:hlinkClick r:id="rId7"/>
              </a:rPr>
              <a:t>://iam.auckland.ac.nz/Authn/UserPassword</a:t>
            </a:r>
            <a:endParaRPr lang="en-NZ" sz="1600" dirty="0"/>
          </a:p>
          <a:p>
            <a:pPr marL="285750" indent="-285750">
              <a:buFont typeface="Arial" panose="020B0604020202020204" pitchFamily="34" charset="0"/>
              <a:buChar char="•"/>
            </a:pPr>
            <a:r>
              <a:rPr lang="en-NZ" sz="1600" dirty="0" smtClean="0"/>
              <a:t>If the credentials are valid, the user will be able to access the account</a:t>
            </a:r>
          </a:p>
          <a:p>
            <a:pPr marL="285750" indent="-285750">
              <a:buFont typeface="Arial" panose="020B0604020202020204" pitchFamily="34" charset="0"/>
              <a:buChar char="•"/>
            </a:pPr>
            <a:r>
              <a:rPr lang="en-NZ" sz="1600" dirty="0" smtClean="0"/>
              <a:t>But if the user forgets the password he/she can click “I forgot the password” which will lead to the following chain of events( Ignore other options on the page like ‘Sign up for the account’ and ‘I cannot log in’</a:t>
            </a:r>
          </a:p>
          <a:p>
            <a:pPr marL="742950" lvl="1" indent="-285750">
              <a:buFont typeface="Arial" panose="020B0604020202020204" pitchFamily="34" charset="0"/>
              <a:buChar char="•"/>
            </a:pPr>
            <a:r>
              <a:rPr lang="en-NZ" sz="1600" dirty="0" smtClean="0"/>
              <a:t>User is asked to enter </a:t>
            </a:r>
            <a:r>
              <a:rPr lang="en-NZ" sz="1600" dirty="0" err="1" smtClean="0"/>
              <a:t>upi</a:t>
            </a:r>
            <a:r>
              <a:rPr lang="en-NZ" sz="1600" dirty="0" smtClean="0"/>
              <a:t> or id number or email address</a:t>
            </a:r>
            <a:r>
              <a:rPr lang="en-NZ" sz="1600" dirty="0" smtClean="0"/>
              <a:t>.(Ignore ‘Contact Support’) </a:t>
            </a:r>
            <a:r>
              <a:rPr lang="en-NZ" sz="1600" dirty="0" smtClean="0"/>
              <a:t>On clicking next,</a:t>
            </a:r>
          </a:p>
          <a:p>
            <a:pPr marL="742950" lvl="1" indent="-285750">
              <a:buFont typeface="Arial" panose="020B0604020202020204" pitchFamily="34" charset="0"/>
              <a:buChar char="•"/>
            </a:pPr>
            <a:r>
              <a:rPr lang="en-NZ" sz="1600" dirty="0" smtClean="0"/>
              <a:t>User is asked to enter barcode on his/her id card. </a:t>
            </a:r>
          </a:p>
          <a:p>
            <a:pPr marL="742950" lvl="1" indent="-285750">
              <a:buFont typeface="Arial" panose="020B0604020202020204" pitchFamily="34" charset="0"/>
              <a:buChar char="•"/>
            </a:pPr>
            <a:r>
              <a:rPr lang="en-NZ" sz="1600" dirty="0" smtClean="0"/>
              <a:t>On clicking next, a text message will be send to user, which contains the password reset code. User has to enter the password reset code received, new password and confirm new password by re-entering it.</a:t>
            </a:r>
          </a:p>
          <a:p>
            <a:pPr marL="742950" lvl="1" indent="-285750">
              <a:buFont typeface="Arial" panose="020B0604020202020204" pitchFamily="34" charset="0"/>
              <a:buChar char="•"/>
            </a:pPr>
            <a:r>
              <a:rPr lang="en-NZ" sz="1600" dirty="0" smtClean="0"/>
              <a:t>On clicking next, it goes to login page for new login.</a:t>
            </a:r>
            <a:endParaRPr lang="en-NZ" sz="1600" dirty="0"/>
          </a:p>
        </p:txBody>
      </p:sp>
    </p:spTree>
    <p:extLst>
      <p:ext uri="{BB962C8B-B14F-4D97-AF65-F5344CB8AC3E}">
        <p14:creationId xmlns:p14="http://schemas.microsoft.com/office/powerpoint/2010/main" val="415063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Example 3- Heart </a:t>
            </a:r>
            <a:r>
              <a:rPr lang="en-NZ" sz="3600" dirty="0"/>
              <a:t>D</a:t>
            </a:r>
            <a:r>
              <a:rPr lang="en-NZ" sz="3600" dirty="0" smtClean="0"/>
              <a:t>isease Risk Calculator</a:t>
            </a:r>
            <a:endParaRPr lang="en-NZ"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249" y="1690687"/>
            <a:ext cx="2970853" cy="4180723"/>
          </a:xfrm>
        </p:spPr>
      </p:pic>
      <p:sp>
        <p:nvSpPr>
          <p:cNvPr id="6" name="TextBox 5"/>
          <p:cNvSpPr txBox="1"/>
          <p:nvPr/>
        </p:nvSpPr>
        <p:spPr>
          <a:xfrm>
            <a:off x="7357095" y="1690687"/>
            <a:ext cx="4355431" cy="3139321"/>
          </a:xfrm>
          <a:prstGeom prst="rect">
            <a:avLst/>
          </a:prstGeom>
          <a:noFill/>
        </p:spPr>
        <p:txBody>
          <a:bodyPr wrap="square" rtlCol="0">
            <a:spAutoFit/>
          </a:bodyPr>
          <a:lstStyle/>
          <a:p>
            <a:pPr marL="285750" indent="-285750">
              <a:buFont typeface="Arial" panose="020B0604020202020204" pitchFamily="34" charset="0"/>
              <a:buChar char="•"/>
            </a:pPr>
            <a:r>
              <a:rPr lang="en-NZ" dirty="0" smtClean="0"/>
              <a:t>Online tool to calculate heart disease risk</a:t>
            </a:r>
          </a:p>
          <a:p>
            <a:endParaRPr lang="en-NZ" dirty="0"/>
          </a:p>
          <a:p>
            <a:r>
              <a:rPr lang="en-NZ" u="sng" dirty="0">
                <a:hlinkClick r:id="rId3"/>
              </a:rPr>
              <a:t>http://www.mayoclinic.org/heart-disease-risk/itt-20084942 </a:t>
            </a:r>
            <a:endParaRPr lang="en-NZ" u="sng" dirty="0" smtClean="0"/>
          </a:p>
          <a:p>
            <a:endParaRPr lang="en-NZ" u="sng" dirty="0" smtClean="0"/>
          </a:p>
          <a:p>
            <a:pPr marL="285750" indent="-285750">
              <a:buFont typeface="Arial" panose="020B0604020202020204" pitchFamily="34" charset="0"/>
              <a:buChar char="•"/>
            </a:pPr>
            <a:r>
              <a:rPr lang="en-NZ" dirty="0"/>
              <a:t>Risk of cardiovascular disease is calculated based on the details provided by the user</a:t>
            </a:r>
            <a:r>
              <a:rPr lang="en-NZ" dirty="0" smtClean="0"/>
              <a:t>. Try out all possible options to create a state transition network diagram.</a:t>
            </a:r>
            <a:endParaRPr lang="en-NZ" dirty="0"/>
          </a:p>
          <a:p>
            <a:endParaRPr lang="en-NZ" u="sng" dirty="0"/>
          </a:p>
        </p:txBody>
      </p:sp>
    </p:spTree>
    <p:extLst>
      <p:ext uri="{BB962C8B-B14F-4D97-AF65-F5344CB8AC3E}">
        <p14:creationId xmlns:p14="http://schemas.microsoft.com/office/powerpoint/2010/main" val="95880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332</Words>
  <Application>Microsoft Office PowerPoint</Application>
  <PresentationFormat>Widescreen</PresentationFormat>
  <Paragraphs>38</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STATE TRANSITION NETWORK</vt:lpstr>
      <vt:lpstr>State Transition Network </vt:lpstr>
      <vt:lpstr>Example 1</vt:lpstr>
      <vt:lpstr>Example 2- Login of student email</vt:lpstr>
      <vt:lpstr>Example 3- Heart Disease Risk Calculator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TRANSITION NETWORK</dc:title>
  <dc:creator>Supreme</dc:creator>
  <cp:lastModifiedBy>Supreme</cp:lastModifiedBy>
  <cp:revision>28</cp:revision>
  <dcterms:created xsi:type="dcterms:W3CDTF">2015-03-05T08:38:16Z</dcterms:created>
  <dcterms:modified xsi:type="dcterms:W3CDTF">2015-03-08T06:57:39Z</dcterms:modified>
</cp:coreProperties>
</file>